
<file path=[Content_Types].xml><?xml version="1.0" encoding="utf-8"?>
<Types xmlns="http://schemas.openxmlformats.org/package/2006/content-types">
  <Override PartName="/ppt/notesSlides/notesSlide4.xml" ContentType="application/vnd.openxmlformats-officedocument.presentationml.notesSlide+xml"/>
  <Override PartName="/ppt/slides/slide9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9.xml" ContentType="application/vnd.openxmlformats-officedocument.presentationml.notesSlide+xml"/>
  <Override PartName="/ppt/slides/slide5.xml" ContentType="application/vnd.openxmlformats-officedocument.presentationml.slide+xml"/>
  <Override PartName="/ppt/slideLayouts/slideLayout11.xml" ContentType="application/vnd.openxmlformats-officedocument.presentationml.slideLayout+xml"/>
  <Default Extension="rels" ContentType="application/vnd.openxmlformats-package.relationships+xml"/>
  <Default Extension="jpeg" ContentType="image/jpeg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Layouts/slideLayout5.xml" ContentType="application/vnd.openxmlformats-officedocument.presentationml.slideLayout+xml"/>
  <Override PartName="/ppt/slideMasters/slideMaster2.xml" ContentType="application/vnd.openxmlformats-officedocument.presentationml.slideMaster+xml"/>
  <Override PartName="/ppt/notesSlides/notesSlide12.xml" ContentType="application/vnd.openxmlformats-officedocument.presentationml.notesSlide+xml"/>
  <Override PartName="/ppt/theme/theme2.xml" ContentType="application/vnd.openxmlformats-officedocument.them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Default Extension="xml" ContentType="application/xml"/>
  <Override PartName="/ppt/notesSlides/notesSlide5.xml" ContentType="application/vnd.openxmlformats-officedocument.presentationml.notesSlide+xml"/>
  <Override PartName="/ppt/tableStyles.xml" ContentType="application/vnd.openxmlformats-officedocument.presentationml.tableStyles+xml"/>
  <Override PartName="/ppt/notesSlides/notesSlide1.xml" ContentType="application/vnd.openxmlformats-officedocument.presentationml.notesSlide+xml"/>
  <Override PartName="/ppt/slideLayouts/slideLayout12.xml" ContentType="application/vnd.openxmlformats-officedocument.presentationml.slideLayout+xml"/>
  <Override PartName="/ppt/slides/slide6.xml" ContentType="application/vnd.openxmlformats-officedocument.presentationml.slide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Default Extension="png" ContentType="image/png"/>
  <Override PartName="/ppt/slideLayouts/slideLayout2.xml" ContentType="application/vnd.openxmlformats-officedocument.presentationml.slideLayout+xml"/>
  <Override PartName="/ppt/theme/theme3.xml" ContentType="application/vnd.openxmlformats-officedocument.theme+xml"/>
  <Override PartName="/ppt/notesSlides/notesSlide6.xml" ContentType="application/vnd.openxmlformats-officedocument.presentationml.notesSlide+xml"/>
  <Default Extension="gif" ContentType="image/gif"/>
  <Override PartName="/ppt/notesSlides/notesSlide2.xml" ContentType="application/vnd.openxmlformats-officedocument.presentationml.notesSlide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slideLayouts/slideLayout8.xml" ContentType="application/vnd.openxmlformats-officedocument.presentationml.slideLayout+xml"/>
  <Override PartName="/ppt/notesSlides/notesSlide8.xml" ContentType="application/vnd.openxmlformats-officedocument.presentationml.notesSlide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notesSlides/notesSlide11.xml" ContentType="application/vnd.openxmlformats-officedocument.presentationml.notesSlide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viewProps.xml" ContentType="application/vnd.openxmlformats-officedocument.presentationml.viewProps+xml"/>
  <Default Extension="bin" ContentType="application/vnd.openxmlformats-officedocument.presentationml.printerSettings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60" r:id="rId1"/>
    <p:sldMasterId id="2147483661" r:id="rId2"/>
  </p:sldMasterIdLst>
  <p:notesMasterIdLst>
    <p:notesMasterId r:id="rId15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9144000" cy="6858000" type="screen4x3"/>
  <p:notesSz cx="6858000" cy="9144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92" d="100"/>
          <a:sy n="92" d="100"/>
        </p:scale>
        <p:origin x="-66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20" Type="http://schemas.openxmlformats.org/officeDocument/2006/relationships/tableStyles" Target="tableStyles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notesMaster" Target="notesMasters/notesMaster1.xml"/><Relationship Id="rId16" Type="http://schemas.openxmlformats.org/officeDocument/2006/relationships/printerSettings" Target="printerSettings/printerSettings1.bin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" name="Shape 4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Shape 115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Shape 11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Shape 12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Shape 12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" name="Shape 5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Shape 6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" name="Shape 6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Shape 8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Shape 9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Shape 9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" name="Shape 10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" type="title">
  <p:cSld name="title">
    <p:spTree>
      <p:nvGrpSpPr>
        <p:cNvPr id="1" name="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 txBox="1">
            <a:spLocks noGrp="1"/>
          </p:cNvSpPr>
          <p:nvPr>
            <p:ph type="subTitle" idx="1"/>
          </p:nvPr>
        </p:nvSpPr>
        <p:spPr>
          <a:xfrm>
            <a:off x="685800" y="3786737"/>
            <a:ext cx="7772400" cy="1046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ctrTitle"/>
          </p:nvPr>
        </p:nvSpPr>
        <p:spPr>
          <a:xfrm>
            <a:off x="685800" y="2111123"/>
            <a:ext cx="7772400" cy="1546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Only" type="titleOnly">
  <p:cSld name="titleOnly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CAPTION_ONLY">
  <p:cSld name="CAPTION_ONLY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 txBox="1">
            <a:spLocks noGrp="1"/>
          </p:cNvSpPr>
          <p:nvPr>
            <p:ph type="body" idx="1"/>
          </p:nvPr>
        </p:nvSpPr>
        <p:spPr>
          <a:xfrm>
            <a:off x="457200" y="5875078"/>
            <a:ext cx="8229600" cy="69269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1pPr>
            <a:lvl2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2pPr>
            <a:lvl3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3pPr>
            <a:lvl4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4pPr>
            <a:lvl5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5pPr>
            <a:lvl6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6pPr>
            <a:lvl7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7pPr>
            <a:lvl8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8pPr>
            <a:lvl9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blank" type="blank">
  <p:cSld name="blank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x" type="tx">
  <p:cSld name="tx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woColTx" type="twoColTx">
  <p:cSld name="twoColTx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3994500" cy="4967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body" idx="2"/>
          </p:nvPr>
        </p:nvSpPr>
        <p:spPr>
          <a:xfrm>
            <a:off x="4692273" y="1600200"/>
            <a:ext cx="3994500" cy="4967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Only" type="titleOnly">
  <p:cSld name="titleOnly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CAPTION_ONLY">
  <p:cSld name="CAPTION_ONLY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>
            <a:spLocks noGrp="1"/>
          </p:cNvSpPr>
          <p:nvPr>
            <p:ph type="body" idx="1"/>
          </p:nvPr>
        </p:nvSpPr>
        <p:spPr>
          <a:xfrm>
            <a:off x="457200" y="5875078"/>
            <a:ext cx="8229600" cy="692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5750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1pPr>
            <a:lvl2pPr marL="285750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2pPr>
            <a:lvl3pPr marL="285750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3pPr>
            <a:lvl4pPr marL="285750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4pPr>
            <a:lvl5pPr marL="285750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5pPr>
            <a:lvl6pPr marL="285750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6pPr>
            <a:lvl7pPr marL="285750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7pPr>
            <a:lvl8pPr marL="285750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8pPr>
            <a:lvl9pPr marL="285750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blank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" type="title">
  <p:cSld name="title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ctrTitle"/>
          </p:nvPr>
        </p:nvSpPr>
        <p:spPr>
          <a:xfrm>
            <a:off x="685800" y="2111123"/>
            <a:ext cx="7772400" cy="15464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subTitle" idx="1"/>
          </p:nvPr>
        </p:nvSpPr>
        <p:spPr>
          <a:xfrm>
            <a:off x="685800" y="3786737"/>
            <a:ext cx="7772400" cy="104631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x" type="tx">
  <p:cSld name="tx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marL="742950" indent="-285750" rtl="0">
              <a:defRPr/>
            </a:lvl2pPr>
            <a:lvl3pPr marL="1143000" indent="-228600" rtl="0">
              <a:defRPr/>
            </a:lvl3pPr>
            <a:lvl4pPr marL="1600200" indent="-228600"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woColTx" type="twoColTx">
  <p:cSld name="twoColTx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3994525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body" idx="2"/>
          </p:nvPr>
        </p:nvSpPr>
        <p:spPr>
          <a:xfrm>
            <a:off x="4692273" y="1600200"/>
            <a:ext cx="3994525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4" Type="http://schemas.openxmlformats.org/officeDocument/2006/relationships/slideLayout" Target="../slideLayouts/slideLayout10.xml"/><Relationship Id="rId5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2.xml"/><Relationship Id="rId7" Type="http://schemas.openxmlformats.org/officeDocument/2006/relationships/theme" Target="../theme/theme2.xml"/><Relationship Id="rId1" Type="http://schemas.openxmlformats.org/officeDocument/2006/relationships/slideLayout" Target="../slideLayouts/slideLayout7.xml"/><Relationship Id="rId2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gradFill>
          <a:gsLst>
            <a:gs pos="0">
              <a:schemeClr val="lt1"/>
            </a:gs>
            <a:gs pos="30000">
              <a:schemeClr val="lt1"/>
            </a:gs>
            <a:gs pos="100000">
              <a:schemeClr val="lt2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342900" algn="l" rtl="0">
              <a:spcBef>
                <a:spcPts val="600"/>
              </a:spcBef>
              <a:buClr>
                <a:srgbClr val="000000"/>
              </a:buClr>
              <a:buSzPct val="166666"/>
              <a:buFont typeface="Arial"/>
              <a:buChar char="•"/>
              <a:defRPr sz="30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indent="-285750" algn="l" rtl="0">
              <a:spcBef>
                <a:spcPts val="480"/>
              </a:spcBef>
              <a:buClr>
                <a:srgbClr val="000000"/>
              </a:buClr>
              <a:buSzPct val="100000"/>
              <a:buFont typeface="Courier New"/>
              <a:buChar char="o"/>
              <a:defRPr sz="2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indent="-228600" algn="l" rtl="0">
              <a:spcBef>
                <a:spcPts val="480"/>
              </a:spcBef>
              <a:buClr>
                <a:srgbClr val="000000"/>
              </a:buClr>
              <a:buSzPct val="100000"/>
              <a:buFont typeface="Wingdings"/>
              <a:buChar char="§"/>
              <a:defRPr sz="2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indent="-228600" algn="l" rtl="0">
              <a:spcBef>
                <a:spcPts val="360"/>
              </a:spcBef>
              <a:buClr>
                <a:srgbClr val="000000"/>
              </a:buClr>
              <a:buSzPct val="166666"/>
              <a:buFont typeface="Arial"/>
              <a:buChar char="•"/>
              <a:defRPr sz="18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indent="-228600" algn="l" rtl="0">
              <a:spcBef>
                <a:spcPts val="360"/>
              </a:spcBef>
              <a:buClr>
                <a:srgbClr val="000000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indent="-228600" algn="l" rtl="0">
              <a:spcBef>
                <a:spcPts val="360"/>
              </a:spcBef>
              <a:buClr>
                <a:srgbClr val="000000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indent="-228600" algn="l" rtl="0">
              <a:spcBef>
                <a:spcPts val="360"/>
              </a:spcBef>
              <a:buClr>
                <a:srgbClr val="000000"/>
              </a:buClr>
              <a:buSzPct val="166666"/>
              <a:buFont typeface="Arial"/>
              <a:buChar char="•"/>
              <a:defRPr sz="18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indent="-228600" algn="l" rtl="0">
              <a:spcBef>
                <a:spcPts val="360"/>
              </a:spcBef>
              <a:buClr>
                <a:srgbClr val="000000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indent="-228600" algn="l" rtl="0">
              <a:spcBef>
                <a:spcPts val="360"/>
              </a:spcBef>
              <a:buClr>
                <a:srgbClr val="000000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lt1"/>
        </a:solidFill>
        <a:effectLst/>
      </p:bgPr>
    </p:bg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342900" algn="l" rtl="0">
              <a:spcBef>
                <a:spcPts val="600"/>
              </a:spcBef>
              <a:buClr>
                <a:schemeClr val="dk1"/>
              </a:buClr>
              <a:buSzPct val="166666"/>
              <a:buFont typeface="Arial"/>
              <a:buChar char="•"/>
              <a:defRPr sz="3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indent="-285750" algn="l" rtl="0">
              <a:spcBef>
                <a:spcPts val="480"/>
              </a:spcBef>
              <a:buClr>
                <a:schemeClr val="dk1"/>
              </a:buClr>
              <a:buSzPct val="100000"/>
              <a:buFont typeface="Courier New"/>
              <a:buChar char="o"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indent="-228600" algn="l" rtl="0">
              <a:spcBef>
                <a:spcPts val="480"/>
              </a:spcBef>
              <a:buClr>
                <a:schemeClr val="dk1"/>
              </a:buClr>
              <a:buSzPct val="100000"/>
              <a:buFont typeface="Wingdings"/>
              <a:buChar char="§"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indent="-228600" algn="l" rtl="0">
              <a:spcBef>
                <a:spcPts val="360"/>
              </a:spcBef>
              <a:buClr>
                <a:schemeClr val="dk1"/>
              </a:buClr>
              <a:buSzPct val="166666"/>
              <a:buFont typeface="Arial"/>
              <a:buChar char="•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indent="-228600" algn="l" rtl="0">
              <a:spcBef>
                <a:spcPts val="360"/>
              </a:spcBef>
              <a:buClr>
                <a:schemeClr val="dk1"/>
              </a:buClr>
              <a:buSzPct val="166666"/>
              <a:buFont typeface="Arial"/>
              <a:buChar char="•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4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4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4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4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4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4" Type="http://schemas.openxmlformats.org/officeDocument/2006/relationships/image" Target="../media/image10.jpeg"/><Relationship Id="rId5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4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 txBox="1">
            <a:spLocks noGrp="1"/>
          </p:cNvSpPr>
          <p:nvPr>
            <p:ph type="ctrTitle"/>
          </p:nvPr>
        </p:nvSpPr>
        <p:spPr>
          <a:xfrm>
            <a:off x="685800" y="847795"/>
            <a:ext cx="7772400" cy="1005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Poitou-Charentes</a:t>
            </a:r>
          </a:p>
        </p:txBody>
      </p:sp>
      <p:sp>
        <p:nvSpPr>
          <p:cNvPr id="42" name="Shape 42"/>
          <p:cNvSpPr txBox="1">
            <a:spLocks noGrp="1"/>
          </p:cNvSpPr>
          <p:nvPr>
            <p:ph type="subTitle" idx="1"/>
          </p:nvPr>
        </p:nvSpPr>
        <p:spPr>
          <a:xfrm>
            <a:off x="535400" y="2003273"/>
            <a:ext cx="7772400" cy="6701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algn="l">
              <a:buNone/>
            </a:pPr>
            <a:r>
              <a:rPr lang="en"/>
              <a:t>                             par: Alain</a:t>
            </a:r>
          </a:p>
        </p:txBody>
      </p:sp>
      <p:sp>
        <p:nvSpPr>
          <p:cNvPr id="43" name="Shape 43"/>
          <p:cNvSpPr/>
          <p:nvPr/>
        </p:nvSpPr>
        <p:spPr>
          <a:xfrm>
            <a:off x="236315" y="3413986"/>
            <a:ext cx="3337919" cy="3010587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44" name="Shape 44"/>
          <p:cNvSpPr/>
          <p:nvPr/>
        </p:nvSpPr>
        <p:spPr>
          <a:xfrm>
            <a:off x="5910475" y="3293625"/>
            <a:ext cx="2832100" cy="2870200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 txBox="1"/>
          <p:nvPr/>
        </p:nvSpPr>
        <p:spPr>
          <a:xfrm>
            <a:off x="616419" y="240775"/>
            <a:ext cx="2902799" cy="736800"/>
          </a:xfrm>
          <a:prstGeom prst="rect">
            <a:avLst/>
          </a:prstGeom>
          <a:noFill/>
        </p:spPr>
        <p:txBody>
          <a:bodyPr lIns="91425" tIns="91425" rIns="91425" bIns="91425" anchor="t" anchorCtr="0">
            <a:spAutoFit/>
          </a:bodyPr>
          <a:lstStyle/>
          <a:p>
            <a:pPr>
              <a:buNone/>
            </a:pPr>
            <a:r>
              <a:rPr lang="en" sz="4800"/>
              <a:t>Aliments</a:t>
            </a:r>
          </a:p>
        </p:txBody>
      </p:sp>
      <p:sp>
        <p:nvSpPr>
          <p:cNvPr id="109" name="Shape 109"/>
          <p:cNvSpPr txBox="1"/>
          <p:nvPr/>
        </p:nvSpPr>
        <p:spPr>
          <a:xfrm>
            <a:off x="240650" y="1203200"/>
            <a:ext cx="4526999" cy="2691900"/>
          </a:xfrm>
          <a:prstGeom prst="rect">
            <a:avLst/>
          </a:prstGeom>
          <a:noFill/>
        </p:spPr>
        <p:txBody>
          <a:bodyPr lIns="91425" tIns="91425" rIns="91425" bIns="91425" anchor="t" anchorCtr="0">
            <a:spAutoFit/>
          </a:bodyPr>
          <a:lstStyle/>
          <a:p>
            <a:pPr>
              <a:buNone/>
            </a:pPr>
            <a:r>
              <a:rPr lang="en" sz="3000"/>
              <a:t>- Aliments fameux en Poitou-Charentes sont le poulet noir de Barbezieux, de délicieux fromages de chèvre, et les imbiber de cognac escargots.</a:t>
            </a:r>
          </a:p>
        </p:txBody>
      </p:sp>
      <p:sp>
        <p:nvSpPr>
          <p:cNvPr id="110" name="Shape 110"/>
          <p:cNvSpPr txBox="1"/>
          <p:nvPr/>
        </p:nvSpPr>
        <p:spPr>
          <a:xfrm>
            <a:off x="4767650" y="3293575"/>
            <a:ext cx="4120800" cy="887400"/>
          </a:xfrm>
          <a:prstGeom prst="rect">
            <a:avLst/>
          </a:prstGeom>
          <a:noFill/>
        </p:spPr>
        <p:txBody>
          <a:bodyPr lIns="91425" tIns="91425" rIns="91425" bIns="91425" anchor="t" anchorCtr="0">
            <a:spAutoFit/>
          </a:bodyPr>
          <a:lstStyle/>
          <a:p>
            <a:pPr>
              <a:buNone/>
            </a:pPr>
            <a:r>
              <a:rPr lang="en" sz="4800"/>
              <a:t>fêtes/festivals</a:t>
            </a:r>
          </a:p>
        </p:txBody>
      </p:sp>
      <p:sp>
        <p:nvSpPr>
          <p:cNvPr id="111" name="Shape 111"/>
          <p:cNvSpPr txBox="1"/>
          <p:nvPr/>
        </p:nvSpPr>
        <p:spPr>
          <a:xfrm>
            <a:off x="4617275" y="4180975"/>
            <a:ext cx="4150799" cy="2616600"/>
          </a:xfrm>
          <a:prstGeom prst="rect">
            <a:avLst/>
          </a:prstGeom>
          <a:noFill/>
        </p:spPr>
        <p:txBody>
          <a:bodyPr lIns="91425" tIns="91425" rIns="91425" bIns="91425" anchor="t" anchorCtr="0">
            <a:spAutoFit/>
          </a:bodyPr>
          <a:lstStyle/>
          <a:p>
            <a:pPr>
              <a:buNone/>
            </a:pPr>
            <a:r>
              <a:rPr lang="en" sz="3000"/>
              <a:t>- Vacances ouvrir avec un festival en janvier appelé Festival International de la Bande Dessinée.</a:t>
            </a:r>
          </a:p>
        </p:txBody>
      </p:sp>
      <p:sp>
        <p:nvSpPr>
          <p:cNvPr id="112" name="Shape 112"/>
          <p:cNvSpPr/>
          <p:nvPr/>
        </p:nvSpPr>
        <p:spPr>
          <a:xfrm>
            <a:off x="493527" y="4065671"/>
            <a:ext cx="3720444" cy="2471828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113" name="Shape 113"/>
          <p:cNvSpPr/>
          <p:nvPr/>
        </p:nvSpPr>
        <p:spPr>
          <a:xfrm>
            <a:off x="4878249" y="345900"/>
            <a:ext cx="3628851" cy="2854069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Shape 118"/>
          <p:cNvSpPr txBox="1">
            <a:spLocks noGrp="1"/>
          </p:cNvSpPr>
          <p:nvPr>
            <p:ph type="title"/>
          </p:nvPr>
        </p:nvSpPr>
        <p:spPr>
          <a:xfrm>
            <a:off x="291775" y="90242"/>
            <a:ext cx="8846099" cy="556499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Raisons pour Visiter Poitou-Charentes</a:t>
            </a:r>
          </a:p>
        </p:txBody>
      </p:sp>
      <p:sp>
        <p:nvSpPr>
          <p:cNvPr id="119" name="Shape 119"/>
          <p:cNvSpPr txBox="1">
            <a:spLocks noGrp="1"/>
          </p:cNvSpPr>
          <p:nvPr>
            <p:ph type="body" idx="1"/>
          </p:nvPr>
        </p:nvSpPr>
        <p:spPr>
          <a:xfrm>
            <a:off x="291775" y="646742"/>
            <a:ext cx="8229600" cy="58400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None/>
            </a:pPr>
            <a:r>
              <a:rPr lang="en"/>
              <a:t>1. Pour visiter les plages de Noirt et voir la ville.</a:t>
            </a:r>
          </a:p>
          <a:p>
            <a:pPr lvl="0" rtl="0">
              <a:buNone/>
            </a:pPr>
            <a:r>
              <a:rPr lang="en"/>
              <a:t>2. Pour voir les peintures rupestres que les Néandertaliens faites en 10,000 BC.</a:t>
            </a:r>
          </a:p>
          <a:p>
            <a:pPr lvl="0" rtl="0">
              <a:buNone/>
            </a:pPr>
            <a:r>
              <a:rPr lang="en"/>
              <a:t>3. Poitou-Charentes est super pour pêcheurs. Les lacs et les rivières ont des poissons comme le brochet, l'anguille, la carpe, chubb, le rotengle, la tanche et truite.</a:t>
            </a:r>
          </a:p>
          <a:p>
            <a:pPr lvl="0" rtl="0">
              <a:buNone/>
            </a:pPr>
            <a:r>
              <a:rPr lang="en"/>
              <a:t>4. Il ya des aliments comme les grands veau de Chalais, les noix et les châtaignes, fromages grande.</a:t>
            </a:r>
          </a:p>
          <a:p>
            <a:pPr>
              <a:buNone/>
            </a:pPr>
            <a:r>
              <a:rPr lang="en"/>
              <a:t>5. Il ya beaucoup d'activités au choix comme le canoë, le rafting, l'escalade et parcours de golf abondance.</a:t>
            </a:r>
          </a:p>
        </p:txBody>
      </p:sp>
    </p:spTree>
  </p:cSld>
  <p:clrMapOvr>
    <a:masterClrMapping/>
  </p:clrMapOvr>
  <p:transition spd="slow">
    <p:cut/>
  </p:transition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 txBox="1">
            <a:spLocks noGrp="1"/>
          </p:cNvSpPr>
          <p:nvPr>
            <p:ph type="title"/>
          </p:nvPr>
        </p:nvSpPr>
        <p:spPr>
          <a:xfrm>
            <a:off x="2577800" y="124232"/>
            <a:ext cx="3687600" cy="6768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 Bibliographie</a:t>
            </a:r>
          </a:p>
        </p:txBody>
      </p:sp>
      <p:sp>
        <p:nvSpPr>
          <p:cNvPr id="125" name="Shape 125"/>
          <p:cNvSpPr txBox="1">
            <a:spLocks noGrp="1"/>
          </p:cNvSpPr>
          <p:nvPr>
            <p:ph type="body" idx="1"/>
          </p:nvPr>
        </p:nvSpPr>
        <p:spPr>
          <a:xfrm>
            <a:off x="457200" y="650657"/>
            <a:ext cx="8229600" cy="58850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None/>
            </a:pPr>
            <a:r>
              <a:rPr lang="en"/>
              <a:t>http://www.sacred-destinations.com/france/poitiers</a:t>
            </a:r>
          </a:p>
          <a:p>
            <a:pPr lvl="0" rtl="0">
              <a:buNone/>
            </a:pPr>
            <a:r>
              <a:rPr lang="en"/>
              <a:t>http://www.ville-larochelle.fr/en.html</a:t>
            </a:r>
          </a:p>
          <a:p>
            <a:pPr lvl="0" rtl="0">
              <a:buNone/>
            </a:pPr>
            <a:r>
              <a:rPr lang="en"/>
              <a:t>http://www.aboutfrenchproperty.com/niort</a:t>
            </a:r>
          </a:p>
          <a:p>
            <a:pPr lvl="0" rtl="0">
              <a:buNone/>
            </a:pPr>
            <a:r>
              <a:rPr lang="en"/>
              <a:t>http://www.french-property.com/regions/poitou_charentes/history/</a:t>
            </a:r>
          </a:p>
          <a:p>
            <a:pPr lvl="0" rtl="0">
              <a:buNone/>
            </a:pPr>
            <a:r>
              <a:rPr lang="en"/>
              <a:t>http://www.eupedia.com/france/poitou-charentes.shtml</a:t>
            </a:r>
          </a:p>
          <a:p>
            <a:pPr lvl="0" rtl="0">
              <a:buNone/>
            </a:pPr>
            <a:r>
              <a:rPr lang="en"/>
              <a:t>http://www.frenchentree.com/france-poitou-charentes-holidays-leisure/DisplayArticle.asp?ID=38550</a:t>
            </a:r>
          </a:p>
          <a:p>
            <a:pPr lvl="0" rtl="0">
              <a:buNone/>
            </a:pPr>
            <a:r>
              <a:rPr lang="en"/>
              <a:t>http://www.discover-poitou-charentes.com/food-drink.htm</a:t>
            </a:r>
          </a:p>
          <a:p>
            <a:endParaRPr/>
          </a:p>
        </p:txBody>
      </p:sp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body" idx="1"/>
          </p:nvPr>
        </p:nvSpPr>
        <p:spPr>
          <a:xfrm>
            <a:off x="186490" y="186482"/>
            <a:ext cx="8500200" cy="63812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None/>
            </a:pPr>
            <a:r>
              <a:rPr lang="en"/>
              <a:t>Nom de la région- Poitou-Charentes</a:t>
            </a:r>
          </a:p>
          <a:p>
            <a:endParaRPr/>
          </a:p>
          <a:p>
            <a:pPr lvl="0" rtl="0">
              <a:buNone/>
            </a:pPr>
            <a:r>
              <a:rPr lang="en"/>
              <a:t>sa capitale- Poitiers</a:t>
            </a:r>
          </a:p>
        </p:txBody>
      </p:sp>
      <p:sp>
        <p:nvSpPr>
          <p:cNvPr id="50" name="Shape 50"/>
          <p:cNvSpPr/>
          <p:nvPr/>
        </p:nvSpPr>
        <p:spPr>
          <a:xfrm>
            <a:off x="4228151" y="1143013"/>
            <a:ext cx="3791248" cy="2275962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51" name="Shape 51"/>
          <p:cNvSpPr/>
          <p:nvPr/>
        </p:nvSpPr>
        <p:spPr>
          <a:xfrm>
            <a:off x="476972" y="2591825"/>
            <a:ext cx="3083704" cy="3442835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457200" y="201525"/>
            <a:ext cx="8229600" cy="64265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None/>
            </a:pPr>
            <a:r>
              <a:rPr lang="en"/>
              <a:t>- Poitou-Charentes est suité de la côte ouest la France. </a:t>
            </a:r>
          </a:p>
          <a:p>
            <a:endParaRPr/>
          </a:p>
          <a:p>
            <a:pPr lvl="0" rtl="0">
              <a:buNone/>
            </a:pPr>
            <a:r>
              <a:rPr lang="en"/>
              <a:t>- régions limitrophes- Pays de la Loire, Centre, Limousin, et Aquitaine.</a:t>
            </a:r>
          </a:p>
          <a:p>
            <a:endParaRPr/>
          </a:p>
          <a:p>
            <a:endParaRPr/>
          </a:p>
        </p:txBody>
      </p:sp>
      <p:sp>
        <p:nvSpPr>
          <p:cNvPr id="57" name="Shape 57"/>
          <p:cNvSpPr/>
          <p:nvPr/>
        </p:nvSpPr>
        <p:spPr>
          <a:xfrm>
            <a:off x="4991617" y="3193707"/>
            <a:ext cx="3695182" cy="2772292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58" name="Shape 58"/>
          <p:cNvSpPr/>
          <p:nvPr/>
        </p:nvSpPr>
        <p:spPr>
          <a:xfrm>
            <a:off x="541425" y="2932700"/>
            <a:ext cx="3302000" cy="3454400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 txBox="1">
            <a:spLocks noGrp="1"/>
          </p:cNvSpPr>
          <p:nvPr>
            <p:ph type="body" idx="1"/>
          </p:nvPr>
        </p:nvSpPr>
        <p:spPr>
          <a:xfrm>
            <a:off x="457200" y="201540"/>
            <a:ext cx="8229600" cy="63663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None/>
            </a:pPr>
            <a:r>
              <a:rPr lang="en"/>
              <a:t>- Il n'y a pas beaucoup de lacs, mais ils sont bordés par l'océan Atlantic.</a:t>
            </a:r>
          </a:p>
          <a:p>
            <a:endParaRPr/>
          </a:p>
          <a:p>
            <a:pPr lvl="0" rtl="0">
              <a:buClr>
                <a:srgbClr val="000000"/>
              </a:buClr>
              <a:buSzPct val="36666"/>
              <a:buFont typeface="Arial"/>
              <a:buNone/>
            </a:pPr>
            <a:r>
              <a:rPr lang="en"/>
              <a:t>- Environ 15% du Poitou-Charentes est la forêt.</a:t>
            </a:r>
          </a:p>
          <a:p>
            <a:endParaRPr/>
          </a:p>
          <a:p>
            <a:pPr lvl="0" rtl="0">
              <a:buClr>
                <a:srgbClr val="000000"/>
              </a:buClr>
              <a:buSzPct val="36666"/>
              <a:buFont typeface="Arial"/>
              <a:buNone/>
            </a:pPr>
            <a:r>
              <a:rPr lang="en"/>
              <a:t>- Poitou-Charentes a le plus flatland.</a:t>
            </a:r>
          </a:p>
          <a:p>
            <a:endParaRPr/>
          </a:p>
          <a:p>
            <a:endParaRPr/>
          </a:p>
        </p:txBody>
      </p:sp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 txBox="1">
            <a:spLocks noGrp="1"/>
          </p:cNvSpPr>
          <p:nvPr>
            <p:ph type="title"/>
          </p:nvPr>
        </p:nvSpPr>
        <p:spPr>
          <a:xfrm>
            <a:off x="3254550" y="0"/>
            <a:ext cx="29358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Dirigeants</a:t>
            </a:r>
          </a:p>
        </p:txBody>
      </p:sp>
      <p:sp>
        <p:nvSpPr>
          <p:cNvPr id="69" name="Shape 6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>
              <a:buNone/>
            </a:pPr>
            <a:r>
              <a:rPr lang="en"/>
              <a:t>- Ségolène Royal est le leader de la région Poitou-Charentes en France. </a:t>
            </a:r>
          </a:p>
        </p:txBody>
      </p:sp>
      <p:sp>
        <p:nvSpPr>
          <p:cNvPr id="70" name="Shape 70"/>
          <p:cNvSpPr/>
          <p:nvPr/>
        </p:nvSpPr>
        <p:spPr>
          <a:xfrm>
            <a:off x="6415950" y="3173325"/>
            <a:ext cx="2476500" cy="32893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71" name="Shape 71"/>
          <p:cNvSpPr/>
          <p:nvPr/>
        </p:nvSpPr>
        <p:spPr>
          <a:xfrm>
            <a:off x="812125" y="3088151"/>
            <a:ext cx="3867159" cy="3459647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 txBox="1">
            <a:spLocks noGrp="1"/>
          </p:cNvSpPr>
          <p:nvPr>
            <p:ph type="title"/>
          </p:nvPr>
        </p:nvSpPr>
        <p:spPr>
          <a:xfrm>
            <a:off x="2495075" y="184387"/>
            <a:ext cx="4484699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Villes Principales</a:t>
            </a:r>
          </a:p>
        </p:txBody>
      </p:sp>
      <p:sp>
        <p:nvSpPr>
          <p:cNvPr id="77" name="Shape 77"/>
          <p:cNvSpPr txBox="1">
            <a:spLocks noGrp="1"/>
          </p:cNvSpPr>
          <p:nvPr>
            <p:ph type="body" idx="1"/>
          </p:nvPr>
        </p:nvSpPr>
        <p:spPr>
          <a:xfrm>
            <a:off x="457200" y="1419725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None/>
            </a:pPr>
            <a:r>
              <a:rPr lang="en"/>
              <a:t>-  poitiers (population 88,795), La Rochelle (population 74,707), et Noirt (population 56,878)</a:t>
            </a:r>
          </a:p>
          <a:p>
            <a:endParaRPr/>
          </a:p>
          <a:p>
            <a:pPr lvl="0" rtl="0">
              <a:buNone/>
            </a:pPr>
            <a:r>
              <a:rPr lang="en"/>
              <a:t>- Poitiers a la plus ancienne église en service en France.</a:t>
            </a:r>
          </a:p>
          <a:p>
            <a:pPr lvl="0" rtl="0">
              <a:buNone/>
            </a:pPr>
            <a:r>
              <a:rPr lang="en"/>
              <a:t>- La Rochelle est une attraction touristique populaire.</a:t>
            </a:r>
          </a:p>
          <a:p>
            <a:pPr lvl="0" rtl="0">
              <a:buNone/>
            </a:pPr>
            <a:r>
              <a:rPr lang="en"/>
              <a:t>- Niort, France est un endroit populaire pour les grandes entreprises de mettre leur siège.</a:t>
            </a:r>
          </a:p>
          <a:p>
            <a:endParaRPr/>
          </a:p>
          <a:p>
            <a:endParaRPr/>
          </a:p>
          <a:p>
            <a:endParaRPr/>
          </a:p>
        </p:txBody>
      </p:sp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 txBox="1">
            <a:spLocks noGrp="1"/>
          </p:cNvSpPr>
          <p:nvPr>
            <p:ph type="title"/>
          </p:nvPr>
        </p:nvSpPr>
        <p:spPr>
          <a:xfrm>
            <a:off x="1697925" y="96275"/>
            <a:ext cx="67407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Villes Principales (images) </a:t>
            </a:r>
          </a:p>
        </p:txBody>
      </p:sp>
      <p:sp>
        <p:nvSpPr>
          <p:cNvPr id="83" name="Shape 83"/>
          <p:cNvSpPr/>
          <p:nvPr/>
        </p:nvSpPr>
        <p:spPr>
          <a:xfrm>
            <a:off x="120325" y="2180575"/>
            <a:ext cx="2827413" cy="2123572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84" name="Shape 84"/>
          <p:cNvSpPr txBox="1"/>
          <p:nvPr/>
        </p:nvSpPr>
        <p:spPr>
          <a:xfrm>
            <a:off x="797081" y="1383650"/>
            <a:ext cx="1473899" cy="631500"/>
          </a:xfrm>
          <a:prstGeom prst="rect">
            <a:avLst/>
          </a:prstGeom>
          <a:noFill/>
        </p:spPr>
        <p:txBody>
          <a:bodyPr lIns="91425" tIns="91425" rIns="91425" bIns="91425" anchor="t" anchorCtr="0">
            <a:spAutoFit/>
          </a:bodyPr>
          <a:lstStyle/>
          <a:p>
            <a:pPr>
              <a:buNone/>
            </a:pPr>
            <a:r>
              <a:rPr lang="en" sz="3600"/>
              <a:t>Niort</a:t>
            </a:r>
          </a:p>
        </p:txBody>
      </p:sp>
      <p:sp>
        <p:nvSpPr>
          <p:cNvPr id="85" name="Shape 85"/>
          <p:cNvSpPr/>
          <p:nvPr/>
        </p:nvSpPr>
        <p:spPr>
          <a:xfrm>
            <a:off x="2130747" y="4466730"/>
            <a:ext cx="4491454" cy="2309394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sp>
      <p:sp>
        <p:nvSpPr>
          <p:cNvPr id="86" name="Shape 86"/>
          <p:cNvSpPr txBox="1"/>
          <p:nvPr/>
        </p:nvSpPr>
        <p:spPr>
          <a:xfrm>
            <a:off x="3158275" y="3552322"/>
            <a:ext cx="3128100" cy="796799"/>
          </a:xfrm>
          <a:prstGeom prst="rect">
            <a:avLst/>
          </a:prstGeom>
          <a:noFill/>
        </p:spPr>
        <p:txBody>
          <a:bodyPr lIns="91425" tIns="91425" rIns="91425" bIns="91425" anchor="t" anchorCtr="0">
            <a:spAutoFit/>
          </a:bodyPr>
          <a:lstStyle/>
          <a:p>
            <a:pPr>
              <a:buNone/>
            </a:pPr>
            <a:r>
              <a:rPr lang="en" sz="3600"/>
              <a:t>La Rochelle</a:t>
            </a:r>
          </a:p>
        </p:txBody>
      </p:sp>
      <p:sp>
        <p:nvSpPr>
          <p:cNvPr id="87" name="Shape 87"/>
          <p:cNvSpPr/>
          <p:nvPr/>
        </p:nvSpPr>
        <p:spPr>
          <a:xfrm>
            <a:off x="5795203" y="2015150"/>
            <a:ext cx="3108146" cy="2336560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</p:sp>
      <p:sp>
        <p:nvSpPr>
          <p:cNvPr id="88" name="Shape 88"/>
          <p:cNvSpPr txBox="1"/>
          <p:nvPr/>
        </p:nvSpPr>
        <p:spPr>
          <a:xfrm>
            <a:off x="6352675" y="1383650"/>
            <a:ext cx="2274000" cy="712799"/>
          </a:xfrm>
          <a:prstGeom prst="rect">
            <a:avLst/>
          </a:prstGeom>
          <a:noFill/>
        </p:spPr>
        <p:txBody>
          <a:bodyPr lIns="91425" tIns="91425" rIns="91425" bIns="91425" anchor="t" anchorCtr="0">
            <a:spAutoFit/>
          </a:bodyPr>
          <a:lstStyle/>
          <a:p>
            <a:pPr>
              <a:buNone/>
            </a:pPr>
            <a:r>
              <a:rPr lang="en" sz="3600"/>
              <a:t>Poitiers</a:t>
            </a:r>
          </a:p>
        </p:txBody>
      </p:sp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 txBox="1">
            <a:spLocks noGrp="1"/>
          </p:cNvSpPr>
          <p:nvPr>
            <p:ph type="title"/>
          </p:nvPr>
        </p:nvSpPr>
        <p:spPr>
          <a:xfrm>
            <a:off x="3540275" y="0"/>
            <a:ext cx="2439299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Historie</a:t>
            </a:r>
          </a:p>
        </p:txBody>
      </p:sp>
      <p:sp>
        <p:nvSpPr>
          <p:cNvPr id="94" name="Shape 94"/>
          <p:cNvSpPr txBox="1">
            <a:spLocks noGrp="1"/>
          </p:cNvSpPr>
          <p:nvPr>
            <p:ph type="body" idx="1"/>
          </p:nvPr>
        </p:nvSpPr>
        <p:spPr>
          <a:xfrm>
            <a:off x="457200" y="1248256"/>
            <a:ext cx="8229600" cy="54789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None/>
            </a:pPr>
            <a:r>
              <a:rPr lang="en"/>
              <a:t>- Troupes dirigées par Charles Martel en 732 vaincu les envahisseurs arabes. Prévention de nouvelles attaques. Savons aussi la bataille de Poitiers.</a:t>
            </a:r>
          </a:p>
          <a:p>
            <a:pPr lvl="0" rtl="0">
              <a:buNone/>
            </a:pPr>
            <a:r>
              <a:rPr lang="en"/>
              <a:t>-Les guerres de religion ont été une série de conflits dans 16ème siècle entre catholiques et protestants français sur les droits de ces derniers de suivre leur culte.</a:t>
            </a:r>
          </a:p>
          <a:p>
            <a:endParaRPr/>
          </a:p>
        </p:txBody>
      </p:sp>
      <p:sp>
        <p:nvSpPr>
          <p:cNvPr id="95" name="Shape 95"/>
          <p:cNvSpPr/>
          <p:nvPr/>
        </p:nvSpPr>
        <p:spPr>
          <a:xfrm>
            <a:off x="6190894" y="4532725"/>
            <a:ext cx="2736530" cy="2325274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 txBox="1">
            <a:spLocks noGrp="1"/>
          </p:cNvSpPr>
          <p:nvPr>
            <p:ph type="title"/>
          </p:nvPr>
        </p:nvSpPr>
        <p:spPr>
          <a:xfrm>
            <a:off x="2036350" y="169387"/>
            <a:ext cx="56277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Personnages Célèbres</a:t>
            </a:r>
          </a:p>
        </p:txBody>
      </p:sp>
      <p:sp>
        <p:nvSpPr>
          <p:cNvPr id="101" name="Shape 101"/>
          <p:cNvSpPr txBox="1">
            <a:spLocks noGrp="1"/>
          </p:cNvSpPr>
          <p:nvPr>
            <p:ph type="body" idx="1"/>
          </p:nvPr>
        </p:nvSpPr>
        <p:spPr>
          <a:xfrm>
            <a:off x="195525" y="1312387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None/>
            </a:pPr>
            <a:r>
              <a:rPr lang="en"/>
              <a:t>-  Alfred de Vigny (poète et dramaturge)</a:t>
            </a:r>
          </a:p>
          <a:p>
            <a:endParaRPr/>
          </a:p>
          <a:p>
            <a:endParaRPr/>
          </a:p>
          <a:p>
            <a:endParaRPr/>
          </a:p>
          <a:p>
            <a:pPr lvl="0" rtl="0">
              <a:buNone/>
            </a:pPr>
            <a:r>
              <a:rPr lang="en"/>
              <a:t>- jean monnet (économiste)</a:t>
            </a:r>
          </a:p>
          <a:p>
            <a:endParaRPr/>
          </a:p>
          <a:p>
            <a:endParaRPr/>
          </a:p>
          <a:p>
            <a:endParaRPr/>
          </a:p>
          <a:p>
            <a:pPr>
              <a:buNone/>
            </a:pPr>
            <a:r>
              <a:rPr lang="en"/>
              <a:t>- François Mitterrand (président de la France)</a:t>
            </a:r>
          </a:p>
        </p:txBody>
      </p:sp>
      <p:sp>
        <p:nvSpPr>
          <p:cNvPr id="102" name="Shape 102"/>
          <p:cNvSpPr/>
          <p:nvPr/>
        </p:nvSpPr>
        <p:spPr>
          <a:xfrm>
            <a:off x="7076565" y="2484461"/>
            <a:ext cx="1870584" cy="2623553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103" name="Shape 103"/>
          <p:cNvSpPr/>
          <p:nvPr/>
        </p:nvSpPr>
        <p:spPr>
          <a:xfrm>
            <a:off x="5006059" y="2947747"/>
            <a:ext cx="1890056" cy="2332102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414</Words>
  <Application>Microsoft Macintosh PowerPoint</Application>
  <PresentationFormat>On-screen Show (4:3)</PresentationFormat>
  <Paragraphs>57</Paragraphs>
  <Slides>12</Slides>
  <Notes>12</Notes>
  <HiddenSlides>0</HiddenSlides>
  <MMClips>0</MMClips>
  <ScaleCrop>false</ScaleCrop>
  <HeadingPairs>
    <vt:vector size="4" baseType="variant">
      <vt:variant>
        <vt:lpstr>Design Template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4" baseType="lpstr">
      <vt:lpstr/>
      <vt:lpstr/>
      <vt:lpstr>Poitou-Charentes</vt:lpstr>
      <vt:lpstr>Slide 2</vt:lpstr>
      <vt:lpstr>Slide 3</vt:lpstr>
      <vt:lpstr>Slide 4</vt:lpstr>
      <vt:lpstr>Dirigeants</vt:lpstr>
      <vt:lpstr>Villes Principales</vt:lpstr>
      <vt:lpstr>Villes Principales (images) </vt:lpstr>
      <vt:lpstr>Historie</vt:lpstr>
      <vt:lpstr>Personnages Célèbres</vt:lpstr>
      <vt:lpstr>Slide 10</vt:lpstr>
      <vt:lpstr>Raisons pour Visiter Poitou-Charentes</vt:lpstr>
      <vt:lpstr> Bibliographie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Poitou-Charentes</dc:title>
  <cp:lastModifiedBy>user</cp:lastModifiedBy>
  <cp:revision>1</cp:revision>
  <dcterms:created xsi:type="dcterms:W3CDTF">2012-08-20T21:03:51Z</dcterms:created>
  <dcterms:modified xsi:type="dcterms:W3CDTF">2012-08-20T21:04:09Z</dcterms:modified>
</cp:coreProperties>
</file>